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0" r:id="rId2"/>
    <p:sldId id="409" r:id="rId3"/>
    <p:sldId id="411" r:id="rId4"/>
    <p:sldId id="403" r:id="rId5"/>
    <p:sldId id="379" r:id="rId6"/>
    <p:sldId id="398" r:id="rId7"/>
    <p:sldId id="412" r:id="rId8"/>
    <p:sldId id="3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1649-4411-4E07-92C0-12CAC742D97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141F-5AE3-4DFA-A134-682C142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6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CD2845-FB76-E79C-58D0-6EC976AFE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DF0A44-E106-4C9C-8B22-CD1C3A11C09A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9C731707-FDA7-4F48-9357-E7C2DC14CC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FD0A298-4F95-41ED-BCBF-401B29874F0F}" type="slidenum">
              <a:rPr lang="en-US" altLang="en-US" sz="1300">
                <a:ea typeface="ＭＳ Ｐゴシック" panose="020B0600070205080204" pitchFamily="34" charset="-128"/>
              </a:rPr>
              <a:pPr algn="r"/>
              <a:t>1</a:t>
            </a:fld>
            <a:endParaRPr lang="en-US" altLang="en-US" sz="1300">
              <a:ea typeface="ＭＳ Ｐゴシック" panose="020B060007020508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FB9F6F62-C659-606B-0F04-EC9C8B13A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E4F90297-0612-F1B9-5087-F483163D3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1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43BF1-BC67-4D2E-BA82-D0ACB7AE421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CED5-8967-48A0-80B6-CB74D9BF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5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bms.mq.edu.au/~vislab/natpro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ESQJOfUKE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>
            <a:extLst>
              <a:ext uri="{FF2B5EF4-FFF2-40B4-BE49-F238E27FC236}">
                <a16:creationId xmlns:a16="http://schemas.microsoft.com/office/drawing/2014/main" id="{3C59C430-A471-1408-95B6-69B658CC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Welcome to Bio2990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CEAE885D-5129-BBE6-C56B-517390EAA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0"/>
            <a:ext cx="5638800" cy="822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ea typeface="ＭＳ Ｐゴシック" panose="020B0600070205080204" pitchFamily="34" charset="-128"/>
              </a:rPr>
              <a:t>DUC Research Methodology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Marine Natural Products</a:t>
            </a:r>
            <a:r>
              <a:rPr lang="en-US" altLang="en-US" sz="2400">
                <a:ea typeface="ＭＳ Ｐゴシック" panose="020B0600070205080204" pitchFamily="34" charset="-128"/>
              </a:rPr>
              <a:t> - Chemistry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04F3D2F2-8063-030D-0AD9-21ABEFA4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479" y="5181600"/>
            <a:ext cx="34547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Dr. Tyler Johnson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Matthew Nickel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Natalie Oyler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Department of Natural Sciences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0ECE0EF-26E5-87B5-DCF7-F73D2547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9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Rectangle 7">
            <a:extLst>
              <a:ext uri="{FF2B5EF4-FFF2-40B4-BE49-F238E27FC236}">
                <a16:creationId xmlns:a16="http://schemas.microsoft.com/office/drawing/2014/main" id="{BC3C508B-9739-5F56-DB22-D597DD60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4008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9" name="Picture 8">
            <a:hlinkClick r:id="rId3"/>
            <a:extLst>
              <a:ext uri="{FF2B5EF4-FFF2-40B4-BE49-F238E27FC236}">
                <a16:creationId xmlns:a16="http://schemas.microsoft.com/office/drawing/2014/main" id="{C39B9301-9162-5EB6-8F3A-44564485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0238"/>
            <a:ext cx="76962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>
            <a:extLst>
              <a:ext uri="{FF2B5EF4-FFF2-40B4-BE49-F238E27FC236}">
                <a16:creationId xmlns:a16="http://schemas.microsoft.com/office/drawing/2014/main" id="{8B5503FA-5B36-121F-48DF-2D1B7ADD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11490" b="12613"/>
          <a:stretch>
            <a:fillRect/>
          </a:stretch>
        </p:blipFill>
        <p:spPr bwMode="auto">
          <a:xfrm>
            <a:off x="1524000" y="5257800"/>
            <a:ext cx="1752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920A1A1-0B87-A47A-058D-FCB1468C5F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8E84CAB-1A80-E189-3954-3E5AD635A7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Orientation: (15 min)				</a:t>
            </a:r>
            <a:r>
              <a:rPr lang="en-US" altLang="en-US" sz="2000" b="1"/>
              <a:t>CONSULTANTS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Syllabus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Assignments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Introduction to Marine Natural Products Chemistry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                                     &amp; Chemical Biology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Turbo extraction of your sponge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Short course in: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A) Organic Chemistry, B) Polar vs Non polar Chemistry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B) Drawing BioOrganic &amp; Medicinal Chemistry - </a:t>
            </a:r>
            <a:r>
              <a:rPr lang="en-US" altLang="en-US" sz="1800" i="1"/>
              <a:t>Molecular structures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i="1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Mini power point tutorial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Adjourn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208C451-FED2-9E5C-3D48-1B92C9FF9C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3269170-5BE9-6E34-9101-B6470A8514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Orientation: (15 min)				</a:t>
            </a:r>
            <a:r>
              <a:rPr lang="en-US" altLang="en-US" sz="2000" b="1"/>
              <a:t>CONSULTANTS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Syllabus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Assignments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Introduction to Marine Natural Products Chemistry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chemeClr val="bg2"/>
                </a:solidFill>
              </a:rPr>
              <a:t>                                           &amp; Chemical Biology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Turbo extraction of your sponge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Short course in: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A) Organic Chemistry, B) Polar vs Non polar Chemistry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B) Drawing BioOrganic &amp; Medicinal Chemistry - </a:t>
            </a:r>
            <a:r>
              <a:rPr lang="en-US" altLang="en-US" sz="1800" i="1">
                <a:solidFill>
                  <a:schemeClr val="bg2"/>
                </a:solidFill>
              </a:rPr>
              <a:t>Molecular structures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i="1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Mini power point tutorial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Adjourn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E8654D67-2BEA-C70D-C0E9-EF3D0A2AB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5315"/>
            <a:ext cx="95250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Assignment – Icebreaker (2 min. </a:t>
            </a:r>
            <a:r>
              <a:rPr lang="en-US" altLang="en-US" dirty="0" err="1"/>
              <a:t>ea</a:t>
            </a:r>
            <a:r>
              <a:rPr lang="en-US" altLang="en-US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Introduce ourselves: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dirty="0"/>
              <a:t> Name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en-US" dirty="0"/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dirty="0"/>
              <a:t> Major – Chemistry / Biochemistry preferred </a:t>
            </a:r>
            <a:r>
              <a:rPr lang="en-US" altLang="en-US" dirty="0">
                <a:sym typeface="Wingdings" panose="05000000000000000000" pitchFamily="2" charset="2"/>
              </a:rPr>
              <a:t></a:t>
            </a:r>
            <a:endParaRPr lang="en-US" altLang="en-US" dirty="0"/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3200" dirty="0"/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dirty="0"/>
              <a:t> What you want to be when grow up?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             (Vocational goals?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4) Fun or interesting fact about you?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5) Introduce your neighbor’s (1-4)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>
            <a:extLst>
              <a:ext uri="{FF2B5EF4-FFF2-40B4-BE49-F238E27FC236}">
                <a16:creationId xmlns:a16="http://schemas.microsoft.com/office/drawing/2014/main" id="{80BAD014-F287-1CAC-8BB0-D1E4B4F0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7"/>
          <a:stretch>
            <a:fillRect/>
          </a:stretch>
        </p:blipFill>
        <p:spPr bwMode="auto">
          <a:xfrm>
            <a:off x="1295400" y="76200"/>
            <a:ext cx="6597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11">
            <a:extLst>
              <a:ext uri="{FF2B5EF4-FFF2-40B4-BE49-F238E27FC236}">
                <a16:creationId xmlns:a16="http://schemas.microsoft.com/office/drawing/2014/main" id="{4E7B7070-EC32-C562-5DB3-068B1F8FE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1143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hlinkClick r:id="rId3"/>
              </a:rPr>
              <a:t>Sponge Extraction Video - SOP</a:t>
            </a:r>
            <a:endParaRPr lang="en-US" altLang="en-US" sz="1200"/>
          </a:p>
        </p:txBody>
      </p:sp>
      <p:pic>
        <p:nvPicPr>
          <p:cNvPr id="8196" name="Picture 13">
            <a:extLst>
              <a:ext uri="{FF2B5EF4-FFF2-40B4-BE49-F238E27FC236}">
                <a16:creationId xmlns:a16="http://schemas.microsoft.com/office/drawing/2014/main" id="{860F0197-9839-4C0C-6026-16E6571E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21150"/>
            <a:ext cx="7162800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C7F8D9-87A9-9EFF-3457-7482B446EE11}"/>
              </a:ext>
            </a:extLst>
          </p:cNvPr>
          <p:cNvSpPr/>
          <p:nvPr/>
        </p:nvSpPr>
        <p:spPr>
          <a:xfrm>
            <a:off x="6705600" y="609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BCA38-34D7-B204-68D7-DB12407CEBAE}"/>
              </a:ext>
            </a:extLst>
          </p:cNvPr>
          <p:cNvSpPr/>
          <p:nvPr/>
        </p:nvSpPr>
        <p:spPr>
          <a:xfrm>
            <a:off x="6705600" y="7620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A6953-5018-01A6-15FB-0A393759F0D9}"/>
              </a:ext>
            </a:extLst>
          </p:cNvPr>
          <p:cNvSpPr/>
          <p:nvPr/>
        </p:nvSpPr>
        <p:spPr>
          <a:xfrm>
            <a:off x="6705600" y="121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4C6FD-C57A-CD1B-C15F-027B9B8AD620}"/>
              </a:ext>
            </a:extLst>
          </p:cNvPr>
          <p:cNvSpPr/>
          <p:nvPr/>
        </p:nvSpPr>
        <p:spPr>
          <a:xfrm>
            <a:off x="6705600" y="1752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87D61-C160-5720-7DA5-EE45E1C9B07E}"/>
              </a:ext>
            </a:extLst>
          </p:cNvPr>
          <p:cNvSpPr/>
          <p:nvPr/>
        </p:nvSpPr>
        <p:spPr>
          <a:xfrm>
            <a:off x="6705600" y="2209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C28E70B-41A6-7CCF-719A-2B796FEA5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7F797F8A-8232-3462-0EA1-CF378DF4E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7"/>
          <a:stretch>
            <a:fillRect/>
          </a:stretch>
        </p:blipFill>
        <p:spPr bwMode="auto">
          <a:xfrm>
            <a:off x="41364" y="1921960"/>
            <a:ext cx="4654550" cy="483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>
            <a:extLst>
              <a:ext uri="{FF2B5EF4-FFF2-40B4-BE49-F238E27FC236}">
                <a16:creationId xmlns:a16="http://schemas.microsoft.com/office/drawing/2014/main" id="{1E84676F-A85A-664F-CB63-989932A8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46881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3A05416-56AC-9EC8-60A9-4D0739946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75" b="76603"/>
          <a:stretch>
            <a:fillRect/>
          </a:stretch>
        </p:blipFill>
        <p:spPr bwMode="auto">
          <a:xfrm>
            <a:off x="41364" y="112713"/>
            <a:ext cx="48768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2CD82-2D48-3BFA-E2F5-CB50A408D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0"/>
          <a:stretch>
            <a:fillRect/>
          </a:stretch>
        </p:blipFill>
        <p:spPr bwMode="auto">
          <a:xfrm>
            <a:off x="-76200" y="169862"/>
            <a:ext cx="465455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470DF426-C620-0121-A51B-423E9A413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8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Bio 2999 - Worksheet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A0EB058-D202-FD57-C7CE-6F2607F3BC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A7B364-466A-15B0-9A0C-89BB1BB4F8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Orientation: (15 min)				</a:t>
            </a:r>
            <a:r>
              <a:rPr lang="en-US" altLang="en-US" sz="2000" b="1">
                <a:solidFill>
                  <a:schemeClr val="bg2"/>
                </a:solidFill>
              </a:rPr>
              <a:t>CONSULTANTS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Syllabus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Assignments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Introduction to Marine Natural Products Chemistry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                                       &amp; Chemical Biology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Turbo extraction of your sponge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Short course in: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A) Organic Chemistry, B) Polar vs Non polar Chemistry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B) Drawing BioOrganic &amp; Medicinal Chemistry - </a:t>
            </a:r>
            <a:r>
              <a:rPr lang="en-US" altLang="en-US" sz="1800" i="1">
                <a:solidFill>
                  <a:schemeClr val="bg2"/>
                </a:solidFill>
              </a:rPr>
              <a:t>Molecular structures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i="1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Mini power point tutorial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Adjourn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976AF56-75C0-659A-00EC-8ACFAA1E9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239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9BD9A7BE-60E3-16B4-B508-71CDA168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85800"/>
            <a:ext cx="6400800" cy="152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269</Words>
  <Application>Microsoft Office PowerPoint</Application>
  <PresentationFormat>On-screen Show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Outline</vt:lpstr>
      <vt:lpstr>Outline</vt:lpstr>
      <vt:lpstr>PowerPoint Presentation</vt:lpstr>
      <vt:lpstr>PowerPoint Presentation</vt:lpstr>
      <vt:lpstr>PowerPoint Presentation</vt:lpstr>
      <vt:lpstr>Outline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Tyler Johnson</dc:creator>
  <cp:lastModifiedBy>Tyler Johnson</cp:lastModifiedBy>
  <cp:revision>1</cp:revision>
  <dcterms:created xsi:type="dcterms:W3CDTF">2026-01-30T07:30:37Z</dcterms:created>
  <dcterms:modified xsi:type="dcterms:W3CDTF">2026-01-30T07:32:46Z</dcterms:modified>
</cp:coreProperties>
</file>